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58" r:id="rId4"/>
    <p:sldId id="259" r:id="rId5"/>
    <p:sldId id="267" r:id="rId6"/>
    <p:sldId id="260" r:id="rId7"/>
    <p:sldId id="261" r:id="rId8"/>
    <p:sldId id="266" r:id="rId9"/>
    <p:sldId id="268" r:id="rId10"/>
    <p:sldId id="262" r:id="rId11"/>
    <p:sldId id="263" r:id="rId12"/>
    <p:sldId id="264" r:id="rId13"/>
    <p:sldId id="26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86" d="100"/>
          <a:sy n="86" d="100"/>
        </p:scale>
        <p:origin x="114"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A1CC7D7-44CF-4800-B2D7-08D6E6FFB63B}"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FFE41586-7122-4C6F-AB3D-67CF1991FCFE}" type="slidenum">
              <a:rPr lang="en-US" smtClean="0"/>
              <a:t>‹#›</a:t>
            </a:fld>
            <a:endParaRPr lang="en-US"/>
          </a:p>
        </p:txBody>
      </p:sp>
    </p:spTree>
    <p:extLst>
      <p:ext uri="{BB962C8B-B14F-4D97-AF65-F5344CB8AC3E}">
        <p14:creationId xmlns:p14="http://schemas.microsoft.com/office/powerpoint/2010/main" val="378123122"/>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A1CC7D7-44CF-4800-B2D7-08D6E6FFB63B}"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FFE41586-7122-4C6F-AB3D-67CF1991FCFE}" type="slidenum">
              <a:rPr lang="en-US" smtClean="0"/>
              <a:t>‹#›</a:t>
            </a:fld>
            <a:endParaRPr lang="en-US"/>
          </a:p>
        </p:txBody>
      </p:sp>
    </p:spTree>
    <p:extLst>
      <p:ext uri="{BB962C8B-B14F-4D97-AF65-F5344CB8AC3E}">
        <p14:creationId xmlns:p14="http://schemas.microsoft.com/office/powerpoint/2010/main" val="809193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A1CC7D7-44CF-4800-B2D7-08D6E6FFB63B}"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FFE41586-7122-4C6F-AB3D-67CF1991FCFE}" type="slidenum">
              <a:rPr lang="en-US" smtClean="0"/>
              <a:t>‹#›</a:t>
            </a:fld>
            <a:endParaRPr lang="en-US"/>
          </a:p>
        </p:txBody>
      </p:sp>
    </p:spTree>
    <p:extLst>
      <p:ext uri="{BB962C8B-B14F-4D97-AF65-F5344CB8AC3E}">
        <p14:creationId xmlns:p14="http://schemas.microsoft.com/office/powerpoint/2010/main" val="33712947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A1CC7D7-44CF-4800-B2D7-08D6E6FFB63B}"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FFE41586-7122-4C6F-AB3D-67CF1991FCFE}"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4895833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A1CC7D7-44CF-4800-B2D7-08D6E6FFB63B}"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FFE41586-7122-4C6F-AB3D-67CF1991FCFE}" type="slidenum">
              <a:rPr lang="en-US" smtClean="0"/>
              <a:t>‹#›</a:t>
            </a:fld>
            <a:endParaRPr lang="en-US"/>
          </a:p>
        </p:txBody>
      </p:sp>
    </p:spTree>
    <p:extLst>
      <p:ext uri="{BB962C8B-B14F-4D97-AF65-F5344CB8AC3E}">
        <p14:creationId xmlns:p14="http://schemas.microsoft.com/office/powerpoint/2010/main" val="622143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A1CC7D7-44CF-4800-B2D7-08D6E6FFB63B}" type="datetimeFigureOut">
              <a:rPr lang="en-US" smtClean="0"/>
              <a:t>11/2/2017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E41586-7122-4C6F-AB3D-67CF1991FCFE}" type="slidenum">
              <a:rPr lang="en-US" smtClean="0"/>
              <a:t>‹#›</a:t>
            </a:fld>
            <a:endParaRPr lang="en-US"/>
          </a:p>
        </p:txBody>
      </p:sp>
    </p:spTree>
    <p:extLst>
      <p:ext uri="{BB962C8B-B14F-4D97-AF65-F5344CB8AC3E}">
        <p14:creationId xmlns:p14="http://schemas.microsoft.com/office/powerpoint/2010/main" val="38354581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A1CC7D7-44CF-4800-B2D7-08D6E6FFB63B}" type="datetimeFigureOut">
              <a:rPr lang="en-US" smtClean="0"/>
              <a:t>11/2/2017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E41586-7122-4C6F-AB3D-67CF1991FCFE}" type="slidenum">
              <a:rPr lang="en-US" smtClean="0"/>
              <a:t>‹#›</a:t>
            </a:fld>
            <a:endParaRPr lang="en-US"/>
          </a:p>
        </p:txBody>
      </p:sp>
    </p:spTree>
    <p:extLst>
      <p:ext uri="{BB962C8B-B14F-4D97-AF65-F5344CB8AC3E}">
        <p14:creationId xmlns:p14="http://schemas.microsoft.com/office/powerpoint/2010/main" val="25857414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1CC7D7-44CF-4800-B2D7-08D6E6FFB63B}"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E41586-7122-4C6F-AB3D-67CF1991FCFE}" type="slidenum">
              <a:rPr lang="en-US" smtClean="0"/>
              <a:t>‹#›</a:t>
            </a:fld>
            <a:endParaRPr lang="en-US"/>
          </a:p>
        </p:txBody>
      </p:sp>
    </p:spTree>
    <p:extLst>
      <p:ext uri="{BB962C8B-B14F-4D97-AF65-F5344CB8AC3E}">
        <p14:creationId xmlns:p14="http://schemas.microsoft.com/office/powerpoint/2010/main" val="39950830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3A1CC7D7-44CF-4800-B2D7-08D6E6FFB63B}" type="datetimeFigureOut">
              <a:rPr lang="en-US" smtClean="0"/>
              <a:t>11/2/2017</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FFE41586-7122-4C6F-AB3D-67CF1991FCFE}" type="slidenum">
              <a:rPr lang="en-US" smtClean="0"/>
              <a:t>‹#›</a:t>
            </a:fld>
            <a:endParaRPr lang="en-US"/>
          </a:p>
        </p:txBody>
      </p:sp>
    </p:spTree>
    <p:extLst>
      <p:ext uri="{BB962C8B-B14F-4D97-AF65-F5344CB8AC3E}">
        <p14:creationId xmlns:p14="http://schemas.microsoft.com/office/powerpoint/2010/main" val="107531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1CC7D7-44CF-4800-B2D7-08D6E6FFB63B}"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E41586-7122-4C6F-AB3D-67CF1991FCFE}" type="slidenum">
              <a:rPr lang="en-US" smtClean="0"/>
              <a:t>‹#›</a:t>
            </a:fld>
            <a:endParaRPr lang="en-US"/>
          </a:p>
        </p:txBody>
      </p:sp>
    </p:spTree>
    <p:extLst>
      <p:ext uri="{BB962C8B-B14F-4D97-AF65-F5344CB8AC3E}">
        <p14:creationId xmlns:p14="http://schemas.microsoft.com/office/powerpoint/2010/main" val="2734806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A1CC7D7-44CF-4800-B2D7-08D6E6FFB63B}"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FFE41586-7122-4C6F-AB3D-67CF1991FCFE}" type="slidenum">
              <a:rPr lang="en-US" smtClean="0"/>
              <a:t>‹#›</a:t>
            </a:fld>
            <a:endParaRPr lang="en-US"/>
          </a:p>
        </p:txBody>
      </p:sp>
    </p:spTree>
    <p:extLst>
      <p:ext uri="{BB962C8B-B14F-4D97-AF65-F5344CB8AC3E}">
        <p14:creationId xmlns:p14="http://schemas.microsoft.com/office/powerpoint/2010/main" val="4154690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A1CC7D7-44CF-4800-B2D7-08D6E6FFB63B}"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E41586-7122-4C6F-AB3D-67CF1991FCFE}" type="slidenum">
              <a:rPr lang="en-US" smtClean="0"/>
              <a:t>‹#›</a:t>
            </a:fld>
            <a:endParaRPr lang="en-US"/>
          </a:p>
        </p:txBody>
      </p:sp>
    </p:spTree>
    <p:extLst>
      <p:ext uri="{BB962C8B-B14F-4D97-AF65-F5344CB8AC3E}">
        <p14:creationId xmlns:p14="http://schemas.microsoft.com/office/powerpoint/2010/main" val="3351515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1CC7D7-44CF-4800-B2D7-08D6E6FFB63B}" type="datetimeFigureOut">
              <a:rPr lang="en-US" smtClean="0"/>
              <a:t>11/2/2017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E41586-7122-4C6F-AB3D-67CF1991FCFE}" type="slidenum">
              <a:rPr lang="en-US" smtClean="0"/>
              <a:t>‹#›</a:t>
            </a:fld>
            <a:endParaRPr lang="en-US"/>
          </a:p>
        </p:txBody>
      </p:sp>
    </p:spTree>
    <p:extLst>
      <p:ext uri="{BB962C8B-B14F-4D97-AF65-F5344CB8AC3E}">
        <p14:creationId xmlns:p14="http://schemas.microsoft.com/office/powerpoint/2010/main" val="2573717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A1CC7D7-44CF-4800-B2D7-08D6E6FFB63B}" type="datetimeFigureOut">
              <a:rPr lang="en-US" smtClean="0"/>
              <a:t>11/2/2017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E41586-7122-4C6F-AB3D-67CF1991FCFE}" type="slidenum">
              <a:rPr lang="en-US" smtClean="0"/>
              <a:t>‹#›</a:t>
            </a:fld>
            <a:endParaRPr lang="en-US"/>
          </a:p>
        </p:txBody>
      </p:sp>
    </p:spTree>
    <p:extLst>
      <p:ext uri="{BB962C8B-B14F-4D97-AF65-F5344CB8AC3E}">
        <p14:creationId xmlns:p14="http://schemas.microsoft.com/office/powerpoint/2010/main" val="2768096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A1CC7D7-44CF-4800-B2D7-08D6E6FFB63B}" type="datetimeFigureOut">
              <a:rPr lang="en-US" smtClean="0"/>
              <a:t>11/2/2017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E41586-7122-4C6F-AB3D-67CF1991FCFE}" type="slidenum">
              <a:rPr lang="en-US" smtClean="0"/>
              <a:t>‹#›</a:t>
            </a:fld>
            <a:endParaRPr lang="en-US"/>
          </a:p>
        </p:txBody>
      </p:sp>
    </p:spTree>
    <p:extLst>
      <p:ext uri="{BB962C8B-B14F-4D97-AF65-F5344CB8AC3E}">
        <p14:creationId xmlns:p14="http://schemas.microsoft.com/office/powerpoint/2010/main" val="2213655234"/>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A1CC7D7-44CF-4800-B2D7-08D6E6FFB63B}"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E41586-7122-4C6F-AB3D-67CF1991FCFE}" type="slidenum">
              <a:rPr lang="en-US" smtClean="0"/>
              <a:t>‹#›</a:t>
            </a:fld>
            <a:endParaRPr lang="en-US"/>
          </a:p>
        </p:txBody>
      </p:sp>
    </p:spTree>
    <p:extLst>
      <p:ext uri="{BB962C8B-B14F-4D97-AF65-F5344CB8AC3E}">
        <p14:creationId xmlns:p14="http://schemas.microsoft.com/office/powerpoint/2010/main" val="203299170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A1CC7D7-44CF-4800-B2D7-08D6E6FFB63B}"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E41586-7122-4C6F-AB3D-67CF1991FCFE}" type="slidenum">
              <a:rPr lang="en-US" smtClean="0"/>
              <a:t>‹#›</a:t>
            </a:fld>
            <a:endParaRPr lang="en-US"/>
          </a:p>
        </p:txBody>
      </p:sp>
    </p:spTree>
    <p:extLst>
      <p:ext uri="{BB962C8B-B14F-4D97-AF65-F5344CB8AC3E}">
        <p14:creationId xmlns:p14="http://schemas.microsoft.com/office/powerpoint/2010/main" val="1838311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A1CC7D7-44CF-4800-B2D7-08D6E6FFB63B}" type="datetimeFigureOut">
              <a:rPr lang="en-US" smtClean="0"/>
              <a:t>11/2/2017</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FFE41586-7122-4C6F-AB3D-67CF1991FCFE}" type="slidenum">
              <a:rPr lang="en-US" smtClean="0"/>
              <a:t>‹#›</a:t>
            </a:fld>
            <a:endParaRPr lang="en-US"/>
          </a:p>
        </p:txBody>
      </p:sp>
    </p:spTree>
    <p:extLst>
      <p:ext uri="{BB962C8B-B14F-4D97-AF65-F5344CB8AC3E}">
        <p14:creationId xmlns:p14="http://schemas.microsoft.com/office/powerpoint/2010/main" val="744455782"/>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s://encrypted-tbn0.gstatic.com/images?q=tbn:ANd9GcTf8qwUWBdEx9MKYAVry6rxGQZEHN0RzJMH7yUIhifoa-7ax5uq" TargetMode="External"/><Relationship Id="rId2" Type="http://schemas.openxmlformats.org/officeDocument/2006/relationships/hyperlink" Target="https://wheatandtares.org/2017/10/03/wedding-traditions-sexist-nightmare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Comparison of Ibo and American weddings</a:t>
            </a:r>
            <a:endParaRPr lang="en-US" dirty="0"/>
          </a:p>
        </p:txBody>
      </p:sp>
      <p:sp>
        <p:nvSpPr>
          <p:cNvPr id="3" name="Subtitle 2"/>
          <p:cNvSpPr>
            <a:spLocks noGrp="1"/>
          </p:cNvSpPr>
          <p:nvPr>
            <p:ph type="subTitle" idx="1"/>
          </p:nvPr>
        </p:nvSpPr>
        <p:spPr/>
        <p:txBody>
          <a:bodyPr>
            <a:normAutofit/>
          </a:bodyPr>
          <a:lstStyle/>
          <a:p>
            <a:r>
              <a:rPr lang="en-US" sz="4800" dirty="0" smtClean="0"/>
              <a:t>Mrs. Hanson</a:t>
            </a:r>
            <a:endParaRPr lang="en-US" sz="4800" dirty="0"/>
          </a:p>
        </p:txBody>
      </p:sp>
    </p:spTree>
    <p:extLst>
      <p:ext uri="{BB962C8B-B14F-4D97-AF65-F5344CB8AC3E}">
        <p14:creationId xmlns:p14="http://schemas.microsoft.com/office/powerpoint/2010/main" val="6372024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r>
              <a:rPr lang="en-US" dirty="0" smtClean="0"/>
              <a:t>Ibo Culture</a:t>
            </a:r>
            <a:endParaRPr lang="en-US" dirty="0"/>
          </a:p>
        </p:txBody>
      </p:sp>
      <p:sp>
        <p:nvSpPr>
          <p:cNvPr id="5" name="Text Placeholder 4"/>
          <p:cNvSpPr>
            <a:spLocks noGrp="1"/>
          </p:cNvSpPr>
          <p:nvPr>
            <p:ph type="body" sz="quarter" idx="3"/>
          </p:nvPr>
        </p:nvSpPr>
        <p:spPr/>
        <p:txBody>
          <a:bodyPr/>
          <a:lstStyle/>
          <a:p>
            <a:r>
              <a:rPr lang="en-US" dirty="0" smtClean="0"/>
              <a:t>American Culture</a:t>
            </a:r>
            <a:endParaRPr lang="en-US" dirty="0"/>
          </a:p>
        </p:txBody>
      </p:sp>
      <p:pic>
        <p:nvPicPr>
          <p:cNvPr id="1026" name="Picture 2" descr="Image result for wedding"/>
          <p:cNvPicPr>
            <a:picLocks noGrp="1" noChangeAspect="1" noChangeArrowheads="1"/>
          </p:cNvPicPr>
          <p:nvPr>
            <p:ph sz="quarter" idx="4"/>
          </p:nvPr>
        </p:nvPicPr>
        <p:blipFill>
          <a:blip r:embed="rId2">
            <a:extLst>
              <a:ext uri="{28A0092B-C50C-407E-A947-70E740481C1C}">
                <a14:useLocalDpi xmlns:a14="http://schemas.microsoft.com/office/drawing/2010/main" val="0"/>
              </a:ext>
            </a:extLst>
          </a:blip>
          <a:srcRect/>
          <a:stretch>
            <a:fillRect/>
          </a:stretch>
        </p:blipFill>
        <p:spPr bwMode="auto">
          <a:xfrm>
            <a:off x="5834580" y="3414713"/>
            <a:ext cx="4459602" cy="2258027"/>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Image result for igbo weddin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1285875" y="3326840"/>
            <a:ext cx="3543300" cy="23493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13068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Photo Credits</a:t>
            </a:r>
            <a:endParaRPr lang="en-US" dirty="0"/>
          </a:p>
        </p:txBody>
      </p:sp>
      <p:sp>
        <p:nvSpPr>
          <p:cNvPr id="7" name="Content Placeholder 6"/>
          <p:cNvSpPr>
            <a:spLocks noGrp="1"/>
          </p:cNvSpPr>
          <p:nvPr>
            <p:ph idx="1"/>
          </p:nvPr>
        </p:nvSpPr>
        <p:spPr/>
        <p:txBody>
          <a:bodyPr/>
          <a:lstStyle/>
          <a:p>
            <a:r>
              <a:rPr lang="en-US" dirty="0"/>
              <a:t>American Wedding: </a:t>
            </a:r>
            <a:r>
              <a:rPr lang="en-US" dirty="0">
                <a:hlinkClick r:id="rId2"/>
              </a:rPr>
              <a:t>https://wheatandtares.org/2017/10/03/wedding-traditions-sexist-nightmares</a:t>
            </a:r>
            <a:r>
              <a:rPr lang="en-US" dirty="0" smtClean="0">
                <a:hlinkClick r:id="rId2"/>
              </a:rPr>
              <a:t>/</a:t>
            </a:r>
            <a:endParaRPr lang="en-US" dirty="0" smtClean="0"/>
          </a:p>
          <a:p>
            <a:r>
              <a:rPr lang="en-US" dirty="0" smtClean="0"/>
              <a:t>Ibo Wedding:</a:t>
            </a:r>
          </a:p>
          <a:p>
            <a:r>
              <a:rPr lang="en-US" dirty="0">
                <a:hlinkClick r:id="rId3"/>
              </a:rPr>
              <a:t>https://</a:t>
            </a:r>
            <a:r>
              <a:rPr lang="en-US" dirty="0" smtClean="0">
                <a:hlinkClick r:id="rId3"/>
              </a:rPr>
              <a:t>encrypted-tbn0.gstatic.com/images?q=tbn:ANd9GcTf8qwUWBdEx9MKYAVry6rxGQZEHN0RzJMH7yUIhifoa-7ax5uq</a:t>
            </a:r>
            <a:endParaRPr lang="en-US" dirty="0" smtClean="0"/>
          </a:p>
          <a:p>
            <a:endParaRPr lang="en-US" dirty="0" smtClean="0"/>
          </a:p>
          <a:p>
            <a:endParaRPr lang="en-US" dirty="0"/>
          </a:p>
        </p:txBody>
      </p:sp>
    </p:spTree>
    <p:extLst>
      <p:ext uri="{BB962C8B-B14F-4D97-AF65-F5344CB8AC3E}">
        <p14:creationId xmlns:p14="http://schemas.microsoft.com/office/powerpoint/2010/main" val="42571843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Works Cited</a:t>
            </a:r>
            <a:endParaRPr lang="en-US" dirty="0"/>
          </a:p>
        </p:txBody>
      </p:sp>
      <p:sp>
        <p:nvSpPr>
          <p:cNvPr id="8" name="Content Placeholder 7"/>
          <p:cNvSpPr>
            <a:spLocks noGrp="1"/>
          </p:cNvSpPr>
          <p:nvPr>
            <p:ph idx="1"/>
          </p:nvPr>
        </p:nvSpPr>
        <p:spPr/>
        <p:txBody>
          <a:bodyPr/>
          <a:lstStyle/>
          <a:p>
            <a:r>
              <a:rPr lang="en-US" dirty="0" smtClean="0"/>
              <a:t>Achebe</a:t>
            </a:r>
            <a:r>
              <a:rPr lang="en-US" dirty="0"/>
              <a:t>, Chinua. </a:t>
            </a:r>
            <a:r>
              <a:rPr lang="en-US" i="1" dirty="0"/>
              <a:t>Things Fall Apart</a:t>
            </a:r>
            <a:r>
              <a:rPr lang="en-US" dirty="0"/>
              <a:t>. Anchor Books, </a:t>
            </a:r>
            <a:r>
              <a:rPr lang="en-US" dirty="0" smtClean="0"/>
              <a:t>1959.</a:t>
            </a:r>
          </a:p>
          <a:p>
            <a:r>
              <a:rPr lang="en-US" dirty="0"/>
              <a:t>“Before Colonialism.” </a:t>
            </a:r>
            <a:r>
              <a:rPr lang="en-US" i="1" dirty="0"/>
              <a:t>Igbo Weddings</a:t>
            </a:r>
            <a:r>
              <a:rPr lang="en-US" dirty="0"/>
              <a:t>, </a:t>
            </a:r>
            <a:r>
              <a:rPr lang="en-US" dirty="0" smtClean="0"/>
              <a:t>iboweddings.weebly.com/before-colonialism.html</a:t>
            </a:r>
          </a:p>
          <a:p>
            <a:r>
              <a:rPr lang="en-US" dirty="0"/>
              <a:t>“Marriage Customs - Things Fall Apart P3.” </a:t>
            </a:r>
            <a:r>
              <a:rPr lang="en-US" i="1" dirty="0"/>
              <a:t>Google Sites</a:t>
            </a:r>
            <a:r>
              <a:rPr lang="en-US" dirty="0"/>
              <a:t>, </a:t>
            </a:r>
            <a:r>
              <a:rPr lang="en-US" dirty="0" smtClean="0"/>
              <a:t>sites.google.com/a/rfschools.com/things-fall-apart-p3/marriage-customs.</a:t>
            </a:r>
          </a:p>
          <a:p>
            <a:r>
              <a:rPr lang="en-US" dirty="0" err="1"/>
              <a:t>Shmoop</a:t>
            </a:r>
            <a:r>
              <a:rPr lang="en-US" dirty="0"/>
              <a:t> Editorial Team. “Things Fall Apart Gender Quotes Page 7.” </a:t>
            </a:r>
            <a:r>
              <a:rPr lang="en-US" i="1" dirty="0" err="1"/>
              <a:t>Shmoop</a:t>
            </a:r>
            <a:r>
              <a:rPr lang="en-US" dirty="0"/>
              <a:t>, </a:t>
            </a:r>
            <a:r>
              <a:rPr lang="en-US" dirty="0" err="1"/>
              <a:t>Shmoop</a:t>
            </a:r>
            <a:r>
              <a:rPr lang="en-US" dirty="0"/>
              <a:t> University, 11 Nov. 2008, www.shmoop.com/things-fall-apart/gender-quotes-7.html.</a:t>
            </a:r>
            <a:endParaRPr lang="en-US" dirty="0" smtClean="0"/>
          </a:p>
        </p:txBody>
      </p:sp>
    </p:spTree>
    <p:extLst>
      <p:ext uri="{BB962C8B-B14F-4D97-AF65-F5344CB8AC3E}">
        <p14:creationId xmlns:p14="http://schemas.microsoft.com/office/powerpoint/2010/main" val="1408693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
        <p:nvSpPr>
          <p:cNvPr id="5" name="Text Placeholder 4"/>
          <p:cNvSpPr>
            <a:spLocks noGrp="1"/>
          </p:cNvSpPr>
          <p:nvPr>
            <p:ph type="body" sz="quarter" idx="3"/>
          </p:nvPr>
        </p:nvSpPr>
        <p:spPr/>
        <p:txBody>
          <a:bodyPr/>
          <a:lstStyle/>
          <a:p>
            <a:endParaRPr lang="en-US"/>
          </a:p>
        </p:txBody>
      </p:sp>
      <p:sp>
        <p:nvSpPr>
          <p:cNvPr id="6" name="Content Placeholder 5"/>
          <p:cNvSpPr>
            <a:spLocks noGrp="1"/>
          </p:cNvSpPr>
          <p:nvPr>
            <p:ph sz="quarter" idx="4"/>
          </p:nvPr>
        </p:nvSpPr>
        <p:spPr/>
        <p:txBody>
          <a:bodyPr/>
          <a:lstStyle/>
          <a:p>
            <a:endParaRPr lang="en-US"/>
          </a:p>
        </p:txBody>
      </p:sp>
    </p:spTree>
    <p:extLst>
      <p:ext uri="{BB962C8B-B14F-4D97-AF65-F5344CB8AC3E}">
        <p14:creationId xmlns:p14="http://schemas.microsoft.com/office/powerpoint/2010/main" val="637928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Is there an engagement period before the wedding?</a:t>
            </a:r>
            <a:endParaRPr lang="en-US" dirty="0"/>
          </a:p>
        </p:txBody>
      </p:sp>
      <p:sp>
        <p:nvSpPr>
          <p:cNvPr id="5" name="Text Placeholder 4"/>
          <p:cNvSpPr>
            <a:spLocks noGrp="1"/>
          </p:cNvSpPr>
          <p:nvPr>
            <p:ph type="body" idx="1"/>
          </p:nvPr>
        </p:nvSpPr>
        <p:spPr/>
        <p:txBody>
          <a:bodyPr>
            <a:normAutofit/>
          </a:bodyPr>
          <a:lstStyle/>
          <a:p>
            <a:r>
              <a:rPr lang="en-US" sz="2800" dirty="0" smtClean="0"/>
              <a:t>Ibo Culture</a:t>
            </a:r>
            <a:endParaRPr lang="en-US" sz="2800" dirty="0"/>
          </a:p>
        </p:txBody>
      </p:sp>
      <p:sp>
        <p:nvSpPr>
          <p:cNvPr id="6" name="Content Placeholder 5"/>
          <p:cNvSpPr>
            <a:spLocks noGrp="1"/>
          </p:cNvSpPr>
          <p:nvPr>
            <p:ph sz="half" idx="2"/>
          </p:nvPr>
        </p:nvSpPr>
        <p:spPr/>
        <p:txBody>
          <a:bodyPr>
            <a:normAutofit/>
          </a:bodyPr>
          <a:lstStyle/>
          <a:p>
            <a:r>
              <a:rPr lang="en-US" dirty="0" smtClean="0"/>
              <a:t>Men from the groom’s family visit the girl’s family </a:t>
            </a:r>
          </a:p>
          <a:p>
            <a:r>
              <a:rPr lang="en-US" dirty="0" smtClean="0"/>
              <a:t>The bride helps to serve a meal to the men so they can see her.</a:t>
            </a:r>
          </a:p>
          <a:p>
            <a:r>
              <a:rPr lang="en-US" dirty="0" smtClean="0"/>
              <a:t>The two families negotiate a “bride price.”</a:t>
            </a:r>
            <a:endParaRPr lang="en-US" dirty="0"/>
          </a:p>
        </p:txBody>
      </p:sp>
      <p:sp>
        <p:nvSpPr>
          <p:cNvPr id="7" name="Text Placeholder 6"/>
          <p:cNvSpPr>
            <a:spLocks noGrp="1"/>
          </p:cNvSpPr>
          <p:nvPr>
            <p:ph type="body" sz="quarter" idx="3"/>
          </p:nvPr>
        </p:nvSpPr>
        <p:spPr/>
        <p:txBody>
          <a:bodyPr/>
          <a:lstStyle/>
          <a:p>
            <a:r>
              <a:rPr lang="en-US" dirty="0" smtClean="0"/>
              <a:t>American Culture</a:t>
            </a:r>
            <a:endParaRPr lang="en-US" dirty="0"/>
          </a:p>
        </p:txBody>
      </p:sp>
      <p:sp>
        <p:nvSpPr>
          <p:cNvPr id="8" name="Content Placeholder 7"/>
          <p:cNvSpPr>
            <a:spLocks noGrp="1"/>
          </p:cNvSpPr>
          <p:nvPr>
            <p:ph sz="quarter" idx="4"/>
          </p:nvPr>
        </p:nvSpPr>
        <p:spPr/>
        <p:txBody>
          <a:bodyPr/>
          <a:lstStyle/>
          <a:p>
            <a:r>
              <a:rPr lang="en-US" dirty="0" smtClean="0"/>
              <a:t>There is an engagement period in America.</a:t>
            </a:r>
          </a:p>
          <a:p>
            <a:r>
              <a:rPr lang="en-US" dirty="0" smtClean="0"/>
              <a:t>A man usually proposes marriage to a woman and he does this by himself.</a:t>
            </a:r>
          </a:p>
          <a:p>
            <a:r>
              <a:rPr lang="en-US" dirty="0" smtClean="0"/>
              <a:t>The decision to marry is between him and the bride.</a:t>
            </a:r>
          </a:p>
          <a:p>
            <a:endParaRPr lang="en-US" dirty="0"/>
          </a:p>
        </p:txBody>
      </p:sp>
    </p:spTree>
    <p:extLst>
      <p:ext uri="{BB962C8B-B14F-4D97-AF65-F5344CB8AC3E}">
        <p14:creationId xmlns:p14="http://schemas.microsoft.com/office/powerpoint/2010/main" val="14521778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Is there an engagement period before the wedding?</a:t>
            </a:r>
            <a:endParaRPr lang="en-US" dirty="0"/>
          </a:p>
        </p:txBody>
      </p:sp>
      <p:sp>
        <p:nvSpPr>
          <p:cNvPr id="8" name="Text Placeholder 7"/>
          <p:cNvSpPr>
            <a:spLocks noGrp="1"/>
          </p:cNvSpPr>
          <p:nvPr>
            <p:ph type="body" idx="1"/>
          </p:nvPr>
        </p:nvSpPr>
        <p:spPr/>
        <p:txBody>
          <a:bodyPr/>
          <a:lstStyle/>
          <a:p>
            <a:r>
              <a:rPr lang="en-US" dirty="0" smtClean="0"/>
              <a:t>Ibo Culture</a:t>
            </a:r>
            <a:endParaRPr lang="en-US" dirty="0"/>
          </a:p>
        </p:txBody>
      </p:sp>
      <p:sp>
        <p:nvSpPr>
          <p:cNvPr id="9" name="Content Placeholder 8"/>
          <p:cNvSpPr>
            <a:spLocks noGrp="1"/>
          </p:cNvSpPr>
          <p:nvPr>
            <p:ph sz="half" idx="2"/>
          </p:nvPr>
        </p:nvSpPr>
        <p:spPr>
          <a:xfrm>
            <a:off x="680322" y="3028948"/>
            <a:ext cx="4698355" cy="3371851"/>
          </a:xfrm>
        </p:spPr>
        <p:txBody>
          <a:bodyPr>
            <a:normAutofit fontScale="92500"/>
          </a:bodyPr>
          <a:lstStyle/>
          <a:p>
            <a:r>
              <a:rPr lang="en-US" dirty="0" smtClean="0"/>
              <a:t>The girl has little to say about the arrangement. </a:t>
            </a:r>
          </a:p>
          <a:p>
            <a:r>
              <a:rPr lang="en-US" dirty="0" smtClean="0"/>
              <a:t>If the families agree, the wedding will be planned.</a:t>
            </a:r>
          </a:p>
          <a:p>
            <a:r>
              <a:rPr lang="en-US" dirty="0" smtClean="0"/>
              <a:t>“She gave the dish to her father’s oldest brother and then shook hands, very shyly, with her suitor and his relatives.  She was about sixteen and just ripe for marriage. Her suitor and  his </a:t>
            </a:r>
          </a:p>
        </p:txBody>
      </p:sp>
      <p:sp>
        <p:nvSpPr>
          <p:cNvPr id="10" name="Text Placeholder 9"/>
          <p:cNvSpPr>
            <a:spLocks noGrp="1"/>
          </p:cNvSpPr>
          <p:nvPr>
            <p:ph type="body" sz="quarter" idx="3"/>
          </p:nvPr>
        </p:nvSpPr>
        <p:spPr/>
        <p:txBody>
          <a:bodyPr/>
          <a:lstStyle/>
          <a:p>
            <a:r>
              <a:rPr lang="en-US" dirty="0" smtClean="0"/>
              <a:t>American Culture</a:t>
            </a:r>
            <a:endParaRPr lang="en-US" dirty="0"/>
          </a:p>
        </p:txBody>
      </p:sp>
      <p:sp>
        <p:nvSpPr>
          <p:cNvPr id="11" name="Content Placeholder 10"/>
          <p:cNvSpPr>
            <a:spLocks noGrp="1"/>
          </p:cNvSpPr>
          <p:nvPr>
            <p:ph sz="quarter" idx="4"/>
          </p:nvPr>
        </p:nvSpPr>
        <p:spPr/>
        <p:txBody>
          <a:bodyPr/>
          <a:lstStyle/>
          <a:p>
            <a:endParaRPr lang="en-US" dirty="0"/>
          </a:p>
        </p:txBody>
      </p:sp>
    </p:spTree>
    <p:extLst>
      <p:ext uri="{BB962C8B-B14F-4D97-AF65-F5344CB8AC3E}">
        <p14:creationId xmlns:p14="http://schemas.microsoft.com/office/powerpoint/2010/main" val="24143148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dirty="0"/>
          </a:p>
        </p:txBody>
      </p:sp>
      <p:sp>
        <p:nvSpPr>
          <p:cNvPr id="8" name="Text Placeholder 7"/>
          <p:cNvSpPr>
            <a:spLocks noGrp="1"/>
          </p:cNvSpPr>
          <p:nvPr>
            <p:ph type="body" idx="1"/>
          </p:nvPr>
        </p:nvSpPr>
        <p:spPr/>
        <p:txBody>
          <a:bodyPr/>
          <a:lstStyle/>
          <a:p>
            <a:r>
              <a:rPr lang="en-US" dirty="0" smtClean="0"/>
              <a:t>Ibo Culture</a:t>
            </a:r>
            <a:endParaRPr lang="en-US" dirty="0"/>
          </a:p>
        </p:txBody>
      </p:sp>
      <p:sp>
        <p:nvSpPr>
          <p:cNvPr id="9" name="Content Placeholder 8"/>
          <p:cNvSpPr>
            <a:spLocks noGrp="1"/>
          </p:cNvSpPr>
          <p:nvPr>
            <p:ph sz="half" idx="2"/>
          </p:nvPr>
        </p:nvSpPr>
        <p:spPr/>
        <p:txBody>
          <a:bodyPr/>
          <a:lstStyle/>
          <a:p>
            <a:r>
              <a:rPr lang="en-US" dirty="0" smtClean="0"/>
              <a:t>relatives surveyed her young body with expert eyes…” (Achebe 71).</a:t>
            </a:r>
          </a:p>
          <a:p>
            <a:endParaRPr lang="en-US" dirty="0"/>
          </a:p>
        </p:txBody>
      </p:sp>
      <p:sp>
        <p:nvSpPr>
          <p:cNvPr id="10" name="Text Placeholder 9"/>
          <p:cNvSpPr>
            <a:spLocks noGrp="1"/>
          </p:cNvSpPr>
          <p:nvPr>
            <p:ph type="body" sz="quarter" idx="3"/>
          </p:nvPr>
        </p:nvSpPr>
        <p:spPr/>
        <p:txBody>
          <a:bodyPr/>
          <a:lstStyle/>
          <a:p>
            <a:endParaRPr lang="en-US" dirty="0"/>
          </a:p>
        </p:txBody>
      </p:sp>
      <p:sp>
        <p:nvSpPr>
          <p:cNvPr id="11" name="Content Placeholder 10"/>
          <p:cNvSpPr>
            <a:spLocks noGrp="1"/>
          </p:cNvSpPr>
          <p:nvPr>
            <p:ph sz="quarter" idx="4"/>
          </p:nvPr>
        </p:nvSpPr>
        <p:spPr/>
        <p:txBody>
          <a:bodyPr/>
          <a:lstStyle/>
          <a:p>
            <a:endParaRPr lang="en-US" dirty="0"/>
          </a:p>
        </p:txBody>
      </p:sp>
    </p:spTree>
    <p:extLst>
      <p:ext uri="{BB962C8B-B14F-4D97-AF65-F5344CB8AC3E}">
        <p14:creationId xmlns:p14="http://schemas.microsoft.com/office/powerpoint/2010/main" val="40388987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happens before the wedding?</a:t>
            </a:r>
            <a:endParaRPr lang="en-US" dirty="0"/>
          </a:p>
        </p:txBody>
      </p:sp>
      <p:sp>
        <p:nvSpPr>
          <p:cNvPr id="3" name="Text Placeholder 2"/>
          <p:cNvSpPr>
            <a:spLocks noGrp="1"/>
          </p:cNvSpPr>
          <p:nvPr>
            <p:ph type="body" idx="1"/>
          </p:nvPr>
        </p:nvSpPr>
        <p:spPr/>
        <p:txBody>
          <a:bodyPr/>
          <a:lstStyle/>
          <a:p>
            <a:r>
              <a:rPr lang="en-US" dirty="0" smtClean="0"/>
              <a:t>Ibo Culture </a:t>
            </a:r>
            <a:endParaRPr lang="en-US" dirty="0"/>
          </a:p>
        </p:txBody>
      </p:sp>
      <p:sp>
        <p:nvSpPr>
          <p:cNvPr id="4" name="Content Placeholder 3"/>
          <p:cNvSpPr>
            <a:spLocks noGrp="1"/>
          </p:cNvSpPr>
          <p:nvPr>
            <p:ph sz="half" idx="2"/>
          </p:nvPr>
        </p:nvSpPr>
        <p:spPr/>
        <p:txBody>
          <a:bodyPr>
            <a:normAutofit lnSpcReduction="10000"/>
          </a:bodyPr>
          <a:lstStyle/>
          <a:p>
            <a:r>
              <a:rPr lang="en-US" dirty="0" smtClean="0"/>
              <a:t>The bride’s family prepares for a celebration.</a:t>
            </a:r>
            <a:endParaRPr lang="en-US" dirty="0"/>
          </a:p>
          <a:p>
            <a:r>
              <a:rPr lang="en-US" dirty="0" smtClean="0"/>
              <a:t>Men </a:t>
            </a:r>
            <a:r>
              <a:rPr lang="en-US" dirty="0"/>
              <a:t>pound the yams into </a:t>
            </a:r>
            <a:r>
              <a:rPr lang="en-US" dirty="0" err="1"/>
              <a:t>foofoo</a:t>
            </a:r>
            <a:r>
              <a:rPr lang="en-US" dirty="0"/>
              <a:t> and split firewood.</a:t>
            </a:r>
          </a:p>
          <a:p>
            <a:r>
              <a:rPr lang="en-US" dirty="0"/>
              <a:t>Women help the bride’s mother cook the feast of traditional foods (yam </a:t>
            </a:r>
            <a:r>
              <a:rPr lang="en-US" dirty="0" err="1"/>
              <a:t>foofoo</a:t>
            </a:r>
            <a:r>
              <a:rPr lang="en-US" dirty="0"/>
              <a:t>, vegetable soup, and goat).</a:t>
            </a:r>
          </a:p>
          <a:p>
            <a:endParaRPr lang="en-US" dirty="0"/>
          </a:p>
        </p:txBody>
      </p:sp>
      <p:sp>
        <p:nvSpPr>
          <p:cNvPr id="5" name="Text Placeholder 4"/>
          <p:cNvSpPr>
            <a:spLocks noGrp="1"/>
          </p:cNvSpPr>
          <p:nvPr>
            <p:ph type="body" sz="quarter" idx="3"/>
          </p:nvPr>
        </p:nvSpPr>
        <p:spPr/>
        <p:txBody>
          <a:bodyPr/>
          <a:lstStyle/>
          <a:p>
            <a:r>
              <a:rPr lang="en-US" dirty="0" smtClean="0"/>
              <a:t>American Culture</a:t>
            </a:r>
            <a:endParaRPr lang="en-US" dirty="0"/>
          </a:p>
        </p:txBody>
      </p:sp>
      <p:sp>
        <p:nvSpPr>
          <p:cNvPr id="6" name="Content Placeholder 5"/>
          <p:cNvSpPr>
            <a:spLocks noGrp="1"/>
          </p:cNvSpPr>
          <p:nvPr>
            <p:ph sz="quarter" idx="4"/>
          </p:nvPr>
        </p:nvSpPr>
        <p:spPr/>
        <p:txBody>
          <a:bodyPr>
            <a:normAutofit/>
          </a:bodyPr>
          <a:lstStyle/>
          <a:p>
            <a:r>
              <a:rPr lang="en-US" dirty="0" smtClean="0"/>
              <a:t>The bride’s family can prepare food for the reception </a:t>
            </a:r>
            <a:r>
              <a:rPr lang="en-US" u="sng" dirty="0" smtClean="0"/>
              <a:t>or</a:t>
            </a:r>
          </a:p>
          <a:p>
            <a:r>
              <a:rPr lang="en-US" dirty="0" smtClean="0"/>
              <a:t>A cater can bring food for the reception. </a:t>
            </a:r>
            <a:endParaRPr lang="en-US" dirty="0"/>
          </a:p>
          <a:p>
            <a:r>
              <a:rPr lang="en-US" dirty="0" smtClean="0"/>
              <a:t>A photographer comes to take pictures of the bridal party and family.</a:t>
            </a:r>
          </a:p>
          <a:p>
            <a:endParaRPr lang="en-US" dirty="0"/>
          </a:p>
        </p:txBody>
      </p:sp>
    </p:spTree>
    <p:extLst>
      <p:ext uri="{BB962C8B-B14F-4D97-AF65-F5344CB8AC3E}">
        <p14:creationId xmlns:p14="http://schemas.microsoft.com/office/powerpoint/2010/main" val="3818655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What happens at the wedding?</a:t>
            </a:r>
            <a:endParaRPr lang="en-US" dirty="0"/>
          </a:p>
        </p:txBody>
      </p:sp>
      <p:sp>
        <p:nvSpPr>
          <p:cNvPr id="8" name="Text Placeholder 7"/>
          <p:cNvSpPr>
            <a:spLocks noGrp="1"/>
          </p:cNvSpPr>
          <p:nvPr>
            <p:ph type="body" idx="1"/>
          </p:nvPr>
        </p:nvSpPr>
        <p:spPr/>
        <p:txBody>
          <a:bodyPr/>
          <a:lstStyle/>
          <a:p>
            <a:r>
              <a:rPr lang="en-US" dirty="0" smtClean="0"/>
              <a:t>Ibo Culture	</a:t>
            </a:r>
            <a:endParaRPr lang="en-US" dirty="0"/>
          </a:p>
        </p:txBody>
      </p:sp>
      <p:sp>
        <p:nvSpPr>
          <p:cNvPr id="9" name="Content Placeholder 8"/>
          <p:cNvSpPr>
            <a:spLocks noGrp="1"/>
          </p:cNvSpPr>
          <p:nvPr>
            <p:ph sz="half" idx="2"/>
          </p:nvPr>
        </p:nvSpPr>
        <p:spPr/>
        <p:txBody>
          <a:bodyPr>
            <a:normAutofit/>
          </a:bodyPr>
          <a:lstStyle/>
          <a:p>
            <a:r>
              <a:rPr lang="en-US" dirty="0" smtClean="0"/>
              <a:t>The bride’s family hosts a large meal for the bride’s village and the groom’s family</a:t>
            </a:r>
            <a:r>
              <a:rPr lang="en-US" dirty="0" smtClean="0"/>
              <a:t>.</a:t>
            </a:r>
          </a:p>
          <a:p>
            <a:r>
              <a:rPr lang="en-US" dirty="0"/>
              <a:t>There is no exchange of rings or vows.</a:t>
            </a:r>
          </a:p>
          <a:p>
            <a:endParaRPr lang="en-US" dirty="0" smtClean="0"/>
          </a:p>
        </p:txBody>
      </p:sp>
      <p:sp>
        <p:nvSpPr>
          <p:cNvPr id="10" name="Text Placeholder 9"/>
          <p:cNvSpPr>
            <a:spLocks noGrp="1"/>
          </p:cNvSpPr>
          <p:nvPr>
            <p:ph type="body" sz="quarter" idx="3"/>
          </p:nvPr>
        </p:nvSpPr>
        <p:spPr/>
        <p:txBody>
          <a:bodyPr/>
          <a:lstStyle/>
          <a:p>
            <a:r>
              <a:rPr lang="en-US" dirty="0" smtClean="0"/>
              <a:t>American Culture</a:t>
            </a:r>
            <a:endParaRPr lang="en-US" dirty="0"/>
          </a:p>
        </p:txBody>
      </p:sp>
      <p:sp>
        <p:nvSpPr>
          <p:cNvPr id="12" name="Content Placeholder 11"/>
          <p:cNvSpPr>
            <a:spLocks noGrp="1"/>
          </p:cNvSpPr>
          <p:nvPr>
            <p:ph sz="quarter" idx="4"/>
          </p:nvPr>
        </p:nvSpPr>
        <p:spPr/>
        <p:txBody>
          <a:bodyPr/>
          <a:lstStyle/>
          <a:p>
            <a:r>
              <a:rPr lang="en-US" dirty="0" smtClean="0"/>
              <a:t>Weddings often involve a religious ceremony.  </a:t>
            </a:r>
            <a:endParaRPr lang="en-US" dirty="0" smtClean="0"/>
          </a:p>
          <a:p>
            <a:r>
              <a:rPr lang="en-US" dirty="0" smtClean="0"/>
              <a:t>Most </a:t>
            </a:r>
            <a:r>
              <a:rPr lang="en-US" dirty="0" smtClean="0"/>
              <a:t>weddings involve the exchange of rings and vows</a:t>
            </a:r>
            <a:r>
              <a:rPr lang="en-US" dirty="0" smtClean="0"/>
              <a:t>.</a:t>
            </a:r>
            <a:endParaRPr lang="en-US" dirty="0" smtClean="0"/>
          </a:p>
        </p:txBody>
      </p:sp>
    </p:spTree>
    <p:extLst>
      <p:ext uri="{BB962C8B-B14F-4D97-AF65-F5344CB8AC3E}">
        <p14:creationId xmlns:p14="http://schemas.microsoft.com/office/powerpoint/2010/main" val="36704913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happens at the wedding?</a:t>
            </a:r>
            <a:endParaRPr lang="en-US" dirty="0"/>
          </a:p>
        </p:txBody>
      </p:sp>
      <p:sp>
        <p:nvSpPr>
          <p:cNvPr id="3" name="Text Placeholder 2"/>
          <p:cNvSpPr>
            <a:spLocks noGrp="1"/>
          </p:cNvSpPr>
          <p:nvPr>
            <p:ph type="body" idx="1"/>
          </p:nvPr>
        </p:nvSpPr>
        <p:spPr/>
        <p:txBody>
          <a:bodyPr/>
          <a:lstStyle/>
          <a:p>
            <a:r>
              <a:rPr lang="en-US" dirty="0" smtClean="0"/>
              <a:t>Ibo Culture</a:t>
            </a:r>
            <a:endParaRPr lang="en-US" dirty="0"/>
          </a:p>
        </p:txBody>
      </p:sp>
      <p:sp>
        <p:nvSpPr>
          <p:cNvPr id="4" name="Content Placeholder 3"/>
          <p:cNvSpPr>
            <a:spLocks noGrp="1"/>
          </p:cNvSpPr>
          <p:nvPr>
            <p:ph sz="half" idx="2"/>
          </p:nvPr>
        </p:nvSpPr>
        <p:spPr/>
        <p:txBody>
          <a:bodyPr>
            <a:normAutofit/>
          </a:bodyPr>
          <a:lstStyle/>
          <a:p>
            <a:r>
              <a:rPr lang="en-US" dirty="0" smtClean="0"/>
              <a:t>The </a:t>
            </a:r>
            <a:r>
              <a:rPr lang="en-US" dirty="0" smtClean="0"/>
              <a:t>bride and other women dance for the men. </a:t>
            </a:r>
          </a:p>
        </p:txBody>
      </p:sp>
      <p:sp>
        <p:nvSpPr>
          <p:cNvPr id="5" name="Text Placeholder 4"/>
          <p:cNvSpPr>
            <a:spLocks noGrp="1"/>
          </p:cNvSpPr>
          <p:nvPr>
            <p:ph type="body" sz="quarter" idx="3"/>
          </p:nvPr>
        </p:nvSpPr>
        <p:spPr/>
        <p:txBody>
          <a:bodyPr/>
          <a:lstStyle/>
          <a:p>
            <a:r>
              <a:rPr lang="en-US" dirty="0" smtClean="0"/>
              <a:t>American Culture</a:t>
            </a:r>
            <a:endParaRPr lang="en-US" dirty="0"/>
          </a:p>
        </p:txBody>
      </p:sp>
      <p:sp>
        <p:nvSpPr>
          <p:cNvPr id="6" name="Content Placeholder 5"/>
          <p:cNvSpPr>
            <a:spLocks noGrp="1"/>
          </p:cNvSpPr>
          <p:nvPr>
            <p:ph sz="quarter" idx="4"/>
          </p:nvPr>
        </p:nvSpPr>
        <p:spPr/>
        <p:txBody>
          <a:bodyPr/>
          <a:lstStyle/>
          <a:p>
            <a:endParaRPr lang="en-US"/>
          </a:p>
        </p:txBody>
      </p:sp>
    </p:spTree>
    <p:extLst>
      <p:ext uri="{BB962C8B-B14F-4D97-AF65-F5344CB8AC3E}">
        <p14:creationId xmlns:p14="http://schemas.microsoft.com/office/powerpoint/2010/main" val="20386960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Where does the wedding take place?</a:t>
            </a:r>
            <a:endParaRPr lang="en-US" dirty="0"/>
          </a:p>
        </p:txBody>
      </p:sp>
      <p:sp>
        <p:nvSpPr>
          <p:cNvPr id="8" name="Text Placeholder 7"/>
          <p:cNvSpPr>
            <a:spLocks noGrp="1"/>
          </p:cNvSpPr>
          <p:nvPr>
            <p:ph type="body" idx="1"/>
          </p:nvPr>
        </p:nvSpPr>
        <p:spPr/>
        <p:txBody>
          <a:bodyPr/>
          <a:lstStyle/>
          <a:p>
            <a:r>
              <a:rPr lang="en-US" dirty="0" smtClean="0"/>
              <a:t>Ibo Culture</a:t>
            </a:r>
            <a:endParaRPr lang="en-US" dirty="0"/>
          </a:p>
        </p:txBody>
      </p:sp>
      <p:sp>
        <p:nvSpPr>
          <p:cNvPr id="9" name="Content Placeholder 8"/>
          <p:cNvSpPr>
            <a:spLocks noGrp="1"/>
          </p:cNvSpPr>
          <p:nvPr>
            <p:ph sz="half" idx="2"/>
          </p:nvPr>
        </p:nvSpPr>
        <p:spPr/>
        <p:txBody>
          <a:bodyPr/>
          <a:lstStyle/>
          <a:p>
            <a:r>
              <a:rPr lang="en-US" dirty="0" smtClean="0"/>
              <a:t>Takes place at the home of the bride</a:t>
            </a:r>
            <a:endParaRPr lang="en-US" dirty="0"/>
          </a:p>
        </p:txBody>
      </p:sp>
      <p:sp>
        <p:nvSpPr>
          <p:cNvPr id="10" name="Text Placeholder 9"/>
          <p:cNvSpPr>
            <a:spLocks noGrp="1"/>
          </p:cNvSpPr>
          <p:nvPr>
            <p:ph type="body" sz="quarter" idx="3"/>
          </p:nvPr>
        </p:nvSpPr>
        <p:spPr/>
        <p:txBody>
          <a:bodyPr/>
          <a:lstStyle/>
          <a:p>
            <a:r>
              <a:rPr lang="en-US" dirty="0" smtClean="0"/>
              <a:t>American Culture</a:t>
            </a:r>
            <a:endParaRPr lang="en-US" dirty="0"/>
          </a:p>
        </p:txBody>
      </p:sp>
      <p:sp>
        <p:nvSpPr>
          <p:cNvPr id="11" name="Content Placeholder 10"/>
          <p:cNvSpPr>
            <a:spLocks noGrp="1"/>
          </p:cNvSpPr>
          <p:nvPr>
            <p:ph sz="quarter" idx="4"/>
          </p:nvPr>
        </p:nvSpPr>
        <p:spPr/>
        <p:txBody>
          <a:bodyPr/>
          <a:lstStyle/>
          <a:p>
            <a:r>
              <a:rPr lang="en-US" dirty="0" smtClean="0"/>
              <a:t>Can take place in many locations:</a:t>
            </a:r>
          </a:p>
          <a:p>
            <a:r>
              <a:rPr lang="en-US" dirty="0" smtClean="0"/>
              <a:t>Church</a:t>
            </a:r>
          </a:p>
          <a:p>
            <a:r>
              <a:rPr lang="en-US" dirty="0" smtClean="0"/>
              <a:t>Hotel or restaurant</a:t>
            </a:r>
          </a:p>
          <a:p>
            <a:r>
              <a:rPr lang="en-US" dirty="0" smtClean="0"/>
              <a:t>Barn </a:t>
            </a:r>
          </a:p>
          <a:p>
            <a:r>
              <a:rPr lang="en-US" dirty="0" smtClean="0"/>
              <a:t>Destination such as a beach</a:t>
            </a:r>
            <a:endParaRPr lang="en-US" dirty="0"/>
          </a:p>
        </p:txBody>
      </p:sp>
    </p:spTree>
    <p:extLst>
      <p:ext uri="{BB962C8B-B14F-4D97-AF65-F5344CB8AC3E}">
        <p14:creationId xmlns:p14="http://schemas.microsoft.com/office/powerpoint/2010/main" val="790567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happens after the wedding?</a:t>
            </a:r>
            <a:endParaRPr lang="en-US" dirty="0"/>
          </a:p>
        </p:txBody>
      </p:sp>
      <p:sp>
        <p:nvSpPr>
          <p:cNvPr id="3" name="Text Placeholder 2"/>
          <p:cNvSpPr>
            <a:spLocks noGrp="1"/>
          </p:cNvSpPr>
          <p:nvPr>
            <p:ph type="body" idx="1"/>
          </p:nvPr>
        </p:nvSpPr>
        <p:spPr/>
        <p:txBody>
          <a:bodyPr/>
          <a:lstStyle/>
          <a:p>
            <a:r>
              <a:rPr lang="en-US" dirty="0" smtClean="0"/>
              <a:t>Ibo Culture</a:t>
            </a:r>
            <a:endParaRPr lang="en-US" dirty="0"/>
          </a:p>
        </p:txBody>
      </p:sp>
      <p:sp>
        <p:nvSpPr>
          <p:cNvPr id="4" name="Content Placeholder 3"/>
          <p:cNvSpPr>
            <a:spLocks noGrp="1"/>
          </p:cNvSpPr>
          <p:nvPr>
            <p:ph sz="half" idx="2"/>
          </p:nvPr>
        </p:nvSpPr>
        <p:spPr/>
        <p:txBody>
          <a:bodyPr/>
          <a:lstStyle/>
          <a:p>
            <a:r>
              <a:rPr lang="en-US" dirty="0"/>
              <a:t>After the meal the bride goes home with the </a:t>
            </a:r>
            <a:r>
              <a:rPr lang="en-US" dirty="0" err="1"/>
              <a:t>groom;s</a:t>
            </a:r>
            <a:r>
              <a:rPr lang="en-US" dirty="0"/>
              <a:t> </a:t>
            </a:r>
            <a:r>
              <a:rPr lang="en-US" dirty="0" err="1"/>
              <a:t>familyfor</a:t>
            </a:r>
            <a:r>
              <a:rPr lang="en-US" dirty="0"/>
              <a:t> a 7 week trial marriage.</a:t>
            </a:r>
          </a:p>
          <a:p>
            <a:endParaRPr lang="en-US" dirty="0"/>
          </a:p>
        </p:txBody>
      </p:sp>
      <p:sp>
        <p:nvSpPr>
          <p:cNvPr id="5" name="Text Placeholder 4"/>
          <p:cNvSpPr>
            <a:spLocks noGrp="1"/>
          </p:cNvSpPr>
          <p:nvPr>
            <p:ph type="body" sz="quarter" idx="3"/>
          </p:nvPr>
        </p:nvSpPr>
        <p:spPr/>
        <p:txBody>
          <a:bodyPr/>
          <a:lstStyle/>
          <a:p>
            <a:r>
              <a:rPr lang="en-US" dirty="0" smtClean="0"/>
              <a:t>American Culture</a:t>
            </a:r>
            <a:endParaRPr lang="en-US" dirty="0"/>
          </a:p>
        </p:txBody>
      </p:sp>
      <p:sp>
        <p:nvSpPr>
          <p:cNvPr id="6" name="Content Placeholder 5"/>
          <p:cNvSpPr>
            <a:spLocks noGrp="1"/>
          </p:cNvSpPr>
          <p:nvPr>
            <p:ph sz="quarter" idx="4"/>
          </p:nvPr>
        </p:nvSpPr>
        <p:spPr/>
        <p:txBody>
          <a:bodyPr/>
          <a:lstStyle/>
          <a:p>
            <a:r>
              <a:rPr lang="en-US" dirty="0" smtClean="0"/>
              <a:t>There is no trial marriage.</a:t>
            </a:r>
            <a:endParaRPr lang="en-US" dirty="0"/>
          </a:p>
          <a:p>
            <a:r>
              <a:rPr lang="en-US" dirty="0" smtClean="0"/>
              <a:t>The bride and groom might go on a honeymoon </a:t>
            </a:r>
            <a:endParaRPr lang="en-US" dirty="0"/>
          </a:p>
        </p:txBody>
      </p:sp>
    </p:spTree>
    <p:extLst>
      <p:ext uri="{BB962C8B-B14F-4D97-AF65-F5344CB8AC3E}">
        <p14:creationId xmlns:p14="http://schemas.microsoft.com/office/powerpoint/2010/main" val="1891919893"/>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323</TotalTime>
  <Words>434</Words>
  <Application>Microsoft Office PowerPoint</Application>
  <PresentationFormat>Widescreen</PresentationFormat>
  <Paragraphs>65</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Trebuchet MS</vt:lpstr>
      <vt:lpstr>Berlin</vt:lpstr>
      <vt:lpstr>Comparison of Ibo and American weddings</vt:lpstr>
      <vt:lpstr>Is there an engagement period before the wedding?</vt:lpstr>
      <vt:lpstr>Is there an engagement period before the wedding?</vt:lpstr>
      <vt:lpstr>PowerPoint Presentation</vt:lpstr>
      <vt:lpstr>What happens before the wedding?</vt:lpstr>
      <vt:lpstr>What happens at the wedding?</vt:lpstr>
      <vt:lpstr>What happens at the wedding?</vt:lpstr>
      <vt:lpstr>Where does the wedding take place?</vt:lpstr>
      <vt:lpstr>What happens after the wedding?</vt:lpstr>
      <vt:lpstr>PowerPoint Presentation</vt:lpstr>
      <vt:lpstr>Photo Credits</vt:lpstr>
      <vt:lpstr>Works Cited</vt:lpstr>
      <vt:lpstr>PowerPoint Presentation</vt:lpstr>
    </vt:vector>
  </TitlesOfParts>
  <Company>Spokane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Christine Hanson</dc:creator>
  <cp:lastModifiedBy>Christine Hanson</cp:lastModifiedBy>
  <cp:revision>18</cp:revision>
  <dcterms:created xsi:type="dcterms:W3CDTF">2017-10-25T21:46:47Z</dcterms:created>
  <dcterms:modified xsi:type="dcterms:W3CDTF">2017-11-02T18:56:57Z</dcterms:modified>
</cp:coreProperties>
</file>